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  <p:sldId id="276" r:id="rId15"/>
    <p:sldId id="273" r:id="rId16"/>
    <p:sldId id="270" r:id="rId17"/>
    <p:sldId id="272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6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0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6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2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7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1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8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13B1-BF6E-48BB-A2C2-C85299D07EBC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C8D4-7DC5-4E67-80C2-8225C3279F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15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KiiMGgU-wA&amp;t=6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penman@cutc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The Block Shop Gang.</a:t>
            </a:r>
            <a:br>
              <a:rPr lang="en-US" dirty="0" smtClean="0"/>
            </a:br>
            <a:r>
              <a:rPr lang="en-US" dirty="0" smtClean="0"/>
              <a:t>Morphed!!!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Skepticism to Trust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PEOPLE 1</a:t>
            </a:r>
            <a:r>
              <a:rPr lang="en-US" baseline="30000" dirty="0" smtClean="0">
                <a:solidFill>
                  <a:srgbClr val="00B0F0"/>
                </a:solidFill>
              </a:rPr>
              <a:t>st</a:t>
            </a:r>
            <a:r>
              <a:rPr lang="en-US" dirty="0" smtClean="0">
                <a:solidFill>
                  <a:srgbClr val="00B0F0"/>
                </a:solidFill>
              </a:rPr>
              <a:t>!!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Larry A Penman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with the Boss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back at first.  (didn’t think they were ready for this)</a:t>
            </a:r>
          </a:p>
          <a:p>
            <a:r>
              <a:rPr lang="en-US" dirty="0" smtClean="0"/>
              <a:t>PLEASE get ‘outside of the box’ with me!</a:t>
            </a:r>
          </a:p>
          <a:p>
            <a:r>
              <a:rPr lang="en-US" dirty="0" smtClean="0"/>
              <a:t>Lots of questions about how.</a:t>
            </a:r>
          </a:p>
          <a:p>
            <a:r>
              <a:rPr lang="en-US" dirty="0" smtClean="0"/>
              <a:t>Discussed safety, quality, production. </a:t>
            </a:r>
          </a:p>
          <a:p>
            <a:r>
              <a:rPr lang="en-US" dirty="0" smtClean="0"/>
              <a:t>Go ahead……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meeting with the 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Safety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Production</a:t>
            </a:r>
          </a:p>
          <a:p>
            <a:r>
              <a:rPr lang="en-US" dirty="0" smtClean="0"/>
              <a:t>Harmoniously</a:t>
            </a:r>
          </a:p>
          <a:p>
            <a:r>
              <a:rPr lang="en-US" dirty="0" smtClean="0"/>
              <a:t>Concerns from the Gang.</a:t>
            </a:r>
          </a:p>
          <a:p>
            <a:r>
              <a:rPr lang="en-US" dirty="0" smtClean="0"/>
              <a:t>Discussions with group leader.</a:t>
            </a:r>
          </a:p>
          <a:p>
            <a:r>
              <a:rPr lang="en-US" dirty="0" smtClean="0"/>
              <a:t>Discussions with Shop Steward.</a:t>
            </a:r>
          </a:p>
          <a:p>
            <a:r>
              <a:rPr lang="en-US" dirty="0" smtClean="0"/>
              <a:t>Ready to roll.  Felt the enthusiasm.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7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they need.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daily starting point. (the job assignment posting)</a:t>
            </a:r>
          </a:p>
          <a:p>
            <a:r>
              <a:rPr lang="en-US" dirty="0" smtClean="0"/>
              <a:t>Open knowledge of what the monthly schedule consisted of.  Pattern and quantity.</a:t>
            </a:r>
          </a:p>
          <a:p>
            <a:r>
              <a:rPr lang="en-US" dirty="0" smtClean="0"/>
              <a:t>Daily chart to show pieces/person/hour (daily progress chart) </a:t>
            </a:r>
          </a:p>
          <a:p>
            <a:r>
              <a:rPr lang="en-US" dirty="0" smtClean="0"/>
              <a:t>Machine breakdowns fixed expeditiously.</a:t>
            </a:r>
          </a:p>
          <a:p>
            <a:r>
              <a:rPr lang="en-US" dirty="0" smtClean="0"/>
              <a:t>Get them help if they need it on the line. (repair/fill-in person, people on vacation)</a:t>
            </a:r>
          </a:p>
          <a:p>
            <a:r>
              <a:rPr lang="en-US" dirty="0" smtClean="0"/>
              <a:t>Help with problem solving.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Self motivated work force. (not self managed!)</a:t>
            </a:r>
          </a:p>
          <a:p>
            <a:r>
              <a:rPr lang="en-US" dirty="0" smtClean="0"/>
              <a:t>I became their SUPPORT instead of their BOSS!</a:t>
            </a:r>
          </a:p>
          <a:p>
            <a:r>
              <a:rPr lang="en-US" dirty="0" smtClean="0"/>
              <a:t>Previous stress levels disappeared!</a:t>
            </a:r>
          </a:p>
          <a:p>
            <a:r>
              <a:rPr lang="en-US" dirty="0" smtClean="0"/>
              <a:t>The same people that used to ‘mess’ with others now help them!</a:t>
            </a:r>
          </a:p>
          <a:p>
            <a:r>
              <a:rPr lang="en-US" dirty="0" smtClean="0"/>
              <a:t>They were making the same decisions I would have made!!  And I am still there to HELP make decisions!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Happy employees! We fish together, hunt together and enjoy each others company</a:t>
            </a:r>
            <a:r>
              <a:rPr lang="en-US" dirty="0" smtClean="0"/>
              <a:t>! Cancer treatment.  Fundraiser. </a:t>
            </a:r>
            <a:endParaRPr lang="en-US" dirty="0"/>
          </a:p>
          <a:p>
            <a:r>
              <a:rPr lang="en-US" dirty="0"/>
              <a:t>Safety--Knock on wood---NO SERIOUS INJURIES!!</a:t>
            </a:r>
          </a:p>
          <a:p>
            <a:r>
              <a:rPr lang="en-US" dirty="0"/>
              <a:t>Quality—Less than 1% reject/defect rate!</a:t>
            </a:r>
          </a:p>
          <a:p>
            <a:r>
              <a:rPr lang="en-US" dirty="0"/>
              <a:t>Production--5 blocks per person, per hour achieved!! </a:t>
            </a:r>
          </a:p>
          <a:p>
            <a:r>
              <a:rPr lang="en-US" dirty="0"/>
              <a:t>Almost 100% perfect attendance! (3pts!) </a:t>
            </a:r>
          </a:p>
          <a:p>
            <a:r>
              <a:rPr lang="en-US" dirty="0"/>
              <a:t>People wanting to bid into the Block Shop!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KiiMGgU-wA&amp;t=6s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Blessing White </a:t>
            </a:r>
            <a:r>
              <a:rPr lang="en-US" b="1" dirty="0"/>
              <a:t>A global consulting firm dedicated to Leadership Development and Employee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3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pbs.twimg.com/media/C_8xKSaUIAIMDQS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94541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4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52600" y="1447800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8421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1673" y="1135327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208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TEAMWORK!!!</a:t>
            </a:r>
            <a:br>
              <a:rPr lang="en-US" b="1" dirty="0" smtClean="0"/>
            </a:br>
            <a:r>
              <a:rPr lang="en-US" b="1" dirty="0" smtClean="0"/>
              <a:t>Grandsons Leo and Gage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543800" cy="4876800"/>
          </a:xfrm>
        </p:spPr>
      </p:pic>
    </p:spTree>
    <p:extLst>
      <p:ext uri="{BB962C8B-B14F-4D97-AF65-F5344CB8AC3E}">
        <p14:creationId xmlns:p14="http://schemas.microsoft.com/office/powerpoint/2010/main" val="1506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Manufacturing BUZZ WORDS!!</a:t>
            </a:r>
          </a:p>
          <a:p>
            <a:r>
              <a:rPr lang="en-US" dirty="0" smtClean="0"/>
              <a:t>People 1</a:t>
            </a:r>
            <a:r>
              <a:rPr lang="en-US" baseline="30000" dirty="0" smtClean="0"/>
              <a:t>st</a:t>
            </a:r>
            <a:r>
              <a:rPr lang="en-US" dirty="0" smtClean="0"/>
              <a:t>!!</a:t>
            </a:r>
          </a:p>
          <a:p>
            <a:r>
              <a:rPr lang="en-US" dirty="0" smtClean="0"/>
              <a:t>Ergonomically Correct!!</a:t>
            </a:r>
          </a:p>
          <a:p>
            <a:r>
              <a:rPr lang="en-US" dirty="0" smtClean="0"/>
              <a:t>LISTENING!! I was a bad listener!</a:t>
            </a:r>
          </a:p>
          <a:p>
            <a:r>
              <a:rPr lang="en-US" dirty="0" smtClean="0"/>
              <a:t>Order of importance!!</a:t>
            </a:r>
          </a:p>
          <a:p>
            <a:pPr lvl="1"/>
            <a:r>
              <a:rPr lang="en-US" dirty="0" smtClean="0"/>
              <a:t>Safety 1</a:t>
            </a:r>
            <a:r>
              <a:rPr lang="en-US" baseline="30000" dirty="0" smtClean="0"/>
              <a:t>ST</a:t>
            </a:r>
            <a:r>
              <a:rPr lang="en-US" dirty="0" smtClean="0"/>
              <a:t>!!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time!!</a:t>
            </a:r>
          </a:p>
          <a:p>
            <a:r>
              <a:rPr lang="en-US" dirty="0" smtClean="0"/>
              <a:t>Larry A Penman</a:t>
            </a:r>
          </a:p>
          <a:p>
            <a:r>
              <a:rPr lang="en-US" dirty="0" smtClean="0"/>
              <a:t>Production Supervisor</a:t>
            </a:r>
          </a:p>
          <a:p>
            <a:r>
              <a:rPr lang="en-US" dirty="0" smtClean="0"/>
              <a:t>Cutco Cutlery</a:t>
            </a:r>
          </a:p>
          <a:p>
            <a:r>
              <a:rPr lang="en-US" dirty="0" smtClean="0">
                <a:hlinkClick r:id="rId2"/>
              </a:rPr>
              <a:t>lpenman@cutco.com</a:t>
            </a:r>
            <a:endParaRPr lang="en-US" dirty="0" smtClean="0"/>
          </a:p>
          <a:p>
            <a:r>
              <a:rPr lang="en-US" dirty="0" smtClean="0"/>
              <a:t>People 1</a:t>
            </a:r>
            <a:r>
              <a:rPr lang="en-US" baseline="30000" dirty="0" smtClean="0"/>
              <a:t>st</a:t>
            </a:r>
            <a:r>
              <a:rPr lang="en-US" dirty="0" smtClean="0"/>
              <a:t>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13 years in the Shipping Dept. 	</a:t>
            </a:r>
          </a:p>
          <a:p>
            <a:r>
              <a:rPr lang="en-US" dirty="0" smtClean="0"/>
              <a:t>Needed to find solutions to injuries happening (back, neck, shoulder)</a:t>
            </a:r>
          </a:p>
          <a:p>
            <a:r>
              <a:rPr lang="en-US" dirty="0" smtClean="0"/>
              <a:t>People that did the job knew how to fix the causes of the injuries.</a:t>
            </a:r>
          </a:p>
          <a:p>
            <a:r>
              <a:rPr lang="en-US" dirty="0" smtClean="0"/>
              <a:t>Using THEIR ‘sensible’ ideas worked!! (buy in)</a:t>
            </a:r>
          </a:p>
          <a:p>
            <a:r>
              <a:rPr lang="en-US" dirty="0" smtClean="0"/>
              <a:t>Serious injuries disappeared, AND we experienced a 33% gain in productivity!!</a:t>
            </a:r>
          </a:p>
          <a:p>
            <a:r>
              <a:rPr lang="en-US" dirty="0" smtClean="0"/>
              <a:t>Employee driven.  We challenged them to help!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Block Shop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 machines each with an incoming and outgoing skid of product. </a:t>
            </a:r>
            <a:endParaRPr lang="en-US" dirty="0"/>
          </a:p>
          <a:p>
            <a:r>
              <a:rPr lang="en-US" dirty="0" smtClean="0"/>
              <a:t>30 skids of Work in Progress on shop floor at all times.</a:t>
            </a:r>
          </a:p>
          <a:p>
            <a:r>
              <a:rPr lang="en-US" dirty="0" smtClean="0"/>
              <a:t>WIP is costly!  Thousands of $$ on shop floor!</a:t>
            </a:r>
          </a:p>
          <a:p>
            <a:r>
              <a:rPr lang="en-US" dirty="0" smtClean="0"/>
              <a:t>Ergonomic nightmare! Lifting from skid to skid, weight of blocks. Back, neck, shoulder. Weight, frequency, duration.</a:t>
            </a:r>
          </a:p>
          <a:p>
            <a:r>
              <a:rPr lang="en-US" dirty="0" smtClean="0"/>
              <a:t>Seed planted about line concept, and the opportunity to run it as they saw fit.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 to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line manufacturing in place! Flow line.  Less lifting, bending.</a:t>
            </a:r>
          </a:p>
          <a:p>
            <a:r>
              <a:rPr lang="en-US" dirty="0" smtClean="0"/>
              <a:t>No WIP on shop floor! Saved thousands of $.</a:t>
            </a:r>
          </a:p>
          <a:p>
            <a:r>
              <a:rPr lang="en-US" dirty="0" smtClean="0"/>
              <a:t>30 second or less ‘Tact Time’ at 15 operations.</a:t>
            </a:r>
          </a:p>
          <a:p>
            <a:r>
              <a:rPr lang="en-US" dirty="0" smtClean="0"/>
              <a:t>A finished block from raw material to beautiful block in …….</a:t>
            </a:r>
          </a:p>
          <a:p>
            <a:r>
              <a:rPr lang="en-US" dirty="0" smtClean="0"/>
              <a:t>Life is good right????????????</a:t>
            </a:r>
          </a:p>
          <a:p>
            <a:r>
              <a:rPr lang="en-US" dirty="0" smtClean="0"/>
              <a:t>Not necessarily!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Line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Summer temps. reach close to 95 degrees.</a:t>
            </a:r>
          </a:p>
          <a:p>
            <a:r>
              <a:rPr lang="en-US" dirty="0" smtClean="0"/>
              <a:t>Room full of Alpha Males (Hello, good morning) </a:t>
            </a:r>
          </a:p>
          <a:p>
            <a:r>
              <a:rPr lang="en-US" dirty="0" smtClean="0"/>
              <a:t>Rep for ‘Hardest Dept. to Manage’</a:t>
            </a:r>
          </a:p>
          <a:p>
            <a:r>
              <a:rPr lang="en-US" dirty="0" smtClean="0"/>
              <a:t>Bad attitudes.</a:t>
            </a:r>
          </a:p>
          <a:p>
            <a:r>
              <a:rPr lang="en-US" dirty="0" smtClean="0"/>
              <a:t>Leaving the line.(no ‘fill-in’ person)</a:t>
            </a:r>
          </a:p>
          <a:p>
            <a:r>
              <a:rPr lang="en-US" dirty="0" smtClean="0"/>
              <a:t>Tact times (everyone works and learns at a different speed)</a:t>
            </a:r>
          </a:p>
          <a:p>
            <a:r>
              <a:rPr lang="en-US" dirty="0" smtClean="0"/>
              <a:t>3.2 Blocks/Person/Hour on a line that was designed to run at min. 5 blocks/Person/Hour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‘New Guy’ in the Block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knew nothing about building wood blocks. (Learning curve) Tenure in the block shop.</a:t>
            </a:r>
          </a:p>
          <a:p>
            <a:r>
              <a:rPr lang="en-US" dirty="0" smtClean="0"/>
              <a:t>Each job had an amount of skill needed to perform the task. (Respect comes from workers if you can perform the tasks)</a:t>
            </a:r>
          </a:p>
          <a:p>
            <a:r>
              <a:rPr lang="en-US" dirty="0" smtClean="0"/>
              <a:t>Bad attitudes were recognized and dealt with.</a:t>
            </a:r>
          </a:p>
          <a:p>
            <a:r>
              <a:rPr lang="en-US" dirty="0" smtClean="0"/>
              <a:t>What needs fixed?  Matting, lift carts, skid lifts, glue gun, new spray guns, prime mover, personal fans at each operation.</a:t>
            </a:r>
          </a:p>
          <a:p>
            <a:r>
              <a:rPr lang="en-US" dirty="0" smtClean="0"/>
              <a:t>How can I make your job better.  Listen!!</a:t>
            </a:r>
          </a:p>
          <a:p>
            <a:r>
              <a:rPr lang="en-US" dirty="0" smtClean="0"/>
              <a:t>Hazard Mapping Team Formed. (Non carcinogenic, safer methods and machines)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Forward: A Year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Approached by Union Shop Foreman.  We had a very healthy working relationship. Explain. Mutual respect.</a:t>
            </a:r>
          </a:p>
          <a:p>
            <a:r>
              <a:rPr lang="en-US" dirty="0" smtClean="0"/>
              <a:t>Can we talk openly and honestly?</a:t>
            </a:r>
          </a:p>
          <a:p>
            <a:r>
              <a:rPr lang="en-US" dirty="0" smtClean="0"/>
              <a:t>You are running the Block Shop just like the mgmt. before you. Just like your Boss wants.</a:t>
            </a:r>
          </a:p>
          <a:p>
            <a:r>
              <a:rPr lang="en-US" dirty="0" smtClean="0"/>
              <a:t>“We need you to turn your back for an experiment and let us run the Block Shop.”</a:t>
            </a:r>
          </a:p>
          <a:p>
            <a:r>
              <a:rPr lang="en-US" dirty="0" smtClean="0"/>
              <a:t>Whoa!!!  This was out of the box thinking!!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1</a:t>
            </a:r>
            <a:r>
              <a:rPr lang="en-US" baseline="30000" dirty="0" smtClean="0"/>
              <a:t>st</a:t>
            </a:r>
            <a:r>
              <a:rPr lang="en-US" dirty="0" smtClean="0"/>
              <a:t> in real life!!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While I was listening (he had my undivided attention!!) he explained what they wanted.</a:t>
            </a:r>
          </a:p>
          <a:p>
            <a:r>
              <a:rPr lang="en-US" dirty="0" smtClean="0"/>
              <a:t>Let us run the shop.  Let us determine where to put people.  Give us a goal (monthly schedule) and WE WILL MEET IT!! (daily job assignments)</a:t>
            </a:r>
          </a:p>
          <a:p>
            <a:r>
              <a:rPr lang="en-US" dirty="0" smtClean="0"/>
              <a:t>Immediate concerns were discussed. </a:t>
            </a:r>
          </a:p>
          <a:p>
            <a:pPr lvl="1"/>
            <a:r>
              <a:rPr lang="en-US" dirty="0" smtClean="0"/>
              <a:t>Safety,(no one gets injured!) </a:t>
            </a:r>
          </a:p>
          <a:p>
            <a:pPr lvl="1"/>
            <a:r>
              <a:rPr lang="en-US" dirty="0" smtClean="0"/>
              <a:t>Quality, (don’t bypass any operations)  </a:t>
            </a:r>
          </a:p>
          <a:p>
            <a:pPr lvl="1"/>
            <a:r>
              <a:rPr lang="en-US" dirty="0" smtClean="0"/>
              <a:t>production. (5 blocks/person/hour </a:t>
            </a:r>
            <a:r>
              <a:rPr lang="en-US" dirty="0" smtClean="0">
                <a:solidFill>
                  <a:srgbClr val="FF0000"/>
                </a:solidFill>
              </a:rPr>
              <a:t>daily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that order!!!! Why?  People 1</a:t>
            </a:r>
            <a:r>
              <a:rPr lang="en-US" baseline="30000" dirty="0" smtClean="0"/>
              <a:t>st</a:t>
            </a:r>
            <a:r>
              <a:rPr lang="en-US" dirty="0" smtClean="0"/>
              <a:t>!!</a:t>
            </a:r>
          </a:p>
          <a:p>
            <a:r>
              <a:rPr lang="en-US" dirty="0" smtClean="0"/>
              <a:t>Headed to the Boss…..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874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Block Shop Gang. Morphed!!!</vt:lpstr>
      <vt:lpstr>Introduction</vt:lpstr>
      <vt:lpstr>PAST </vt:lpstr>
      <vt:lpstr>Original Block Shop Layout</vt:lpstr>
      <vt:lpstr>Fast Forward to Present</vt:lpstr>
      <vt:lpstr>Issues with Line Concept</vt:lpstr>
      <vt:lpstr>The ‘New Guy’ in the Block Shop</vt:lpstr>
      <vt:lpstr>Fast Forward: A Year Later</vt:lpstr>
      <vt:lpstr>People 1st in real life!!</vt:lpstr>
      <vt:lpstr>Discussion with the Boss</vt:lpstr>
      <vt:lpstr>Initial meeting with the Gang</vt:lpstr>
      <vt:lpstr>What they need. </vt:lpstr>
      <vt:lpstr>Results</vt:lpstr>
      <vt:lpstr>Results (Cont.)</vt:lpstr>
      <vt:lpstr>Employee Engagement</vt:lpstr>
      <vt:lpstr>PowerPoint Presentation</vt:lpstr>
      <vt:lpstr>PowerPoint Presentation</vt:lpstr>
      <vt:lpstr>PowerPoint Presentation</vt:lpstr>
      <vt:lpstr>TEAMWORK!!! Grandsons Leo and Gage</vt:lpstr>
      <vt:lpstr>Questions or comments??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Block Shop Gang. Morphed!!!</dc:title>
  <dc:creator>Larry Penman</dc:creator>
  <cp:lastModifiedBy>Larry Penman</cp:lastModifiedBy>
  <cp:revision>76</cp:revision>
  <dcterms:created xsi:type="dcterms:W3CDTF">2017-02-24T16:45:03Z</dcterms:created>
  <dcterms:modified xsi:type="dcterms:W3CDTF">2017-07-10T13:07:19Z</dcterms:modified>
</cp:coreProperties>
</file>